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0"/>
  </p:notes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Calibri (MS)" charset="1" panose="020F0502020204030204"/>
      <p:regular r:id="rId13"/>
    </p:embeddedFont>
    <p:embeddedFont>
      <p:font typeface="Arimo" charset="1" panose="020B0604020202020204"/>
      <p:regular r:id="rId14"/>
    </p:embeddedFont>
    <p:embeddedFont>
      <p:font typeface="Arial Bold" charset="1" panose="020B070402020202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notesMasters/notesMaster1.xml" Type="http://schemas.openxmlformats.org/officeDocument/2006/relationships/notesMaster"/><Relationship Id="rId11" Target="theme/theme2.xml" Type="http://schemas.openxmlformats.org/officeDocument/2006/relationships/theme"/><Relationship Id="rId12" Target="notesSlides/notesSlide1.xml" Type="http://schemas.openxmlformats.org/officeDocument/2006/relationships/notes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7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598227" y="575405"/>
            <a:ext cx="19050" cy="640423"/>
            <a:chOff x="0" y="0"/>
            <a:chExt cx="25400" cy="853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12700"/>
              <a:ext cx="25400" cy="828548"/>
            </a:xfrm>
            <a:custGeom>
              <a:avLst/>
              <a:gdLst/>
              <a:ahLst/>
              <a:cxnLst/>
              <a:rect r="r" b="b" t="t" l="l"/>
              <a:pathLst>
                <a:path h="828548" w="25400">
                  <a:moveTo>
                    <a:pt x="25400" y="0"/>
                  </a:moveTo>
                  <a:lnTo>
                    <a:pt x="25400" y="828548"/>
                  </a:lnTo>
                  <a:lnTo>
                    <a:pt x="0" y="828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5279955" y="516265"/>
            <a:ext cx="3019034" cy="739645"/>
            <a:chOff x="0" y="0"/>
            <a:chExt cx="4025379" cy="986193"/>
          </a:xfrm>
        </p:grpSpPr>
        <p:sp>
          <p:nvSpPr>
            <p:cNvPr name="Freeform 5" id="5" descr="Image"/>
            <p:cNvSpPr/>
            <p:nvPr/>
          </p:nvSpPr>
          <p:spPr>
            <a:xfrm flipH="false" flipV="false" rot="0">
              <a:off x="0" y="0"/>
              <a:ext cx="4025392" cy="986155"/>
            </a:xfrm>
            <a:custGeom>
              <a:avLst/>
              <a:gdLst/>
              <a:ahLst/>
              <a:cxnLst/>
              <a:rect r="r" b="b" t="t" l="l"/>
              <a:pathLst>
                <a:path h="986155" w="4025392">
                  <a:moveTo>
                    <a:pt x="0" y="0"/>
                  </a:moveTo>
                  <a:lnTo>
                    <a:pt x="4025392" y="0"/>
                  </a:lnTo>
                  <a:lnTo>
                    <a:pt x="4025392" y="986155"/>
                  </a:lnTo>
                  <a:lnTo>
                    <a:pt x="0" y="986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52100" b="-3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8945623" y="737721"/>
            <a:ext cx="6757397" cy="287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20"/>
              </a:lnSpc>
            </a:pPr>
            <a:r>
              <a:rPr lang="en-US" sz="1350">
                <a:solidFill>
                  <a:srgbClr val="003767"/>
                </a:solidFill>
                <a:latin typeface="Calibri (MS)"/>
                <a:ea typeface="Calibri (MS)"/>
                <a:cs typeface="Calibri (MS)"/>
                <a:sym typeface="Calibri (MS)"/>
              </a:rPr>
              <a:t>Title Text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6329563" y="2337987"/>
            <a:ext cx="6187573" cy="1508169"/>
            <a:chOff x="0" y="0"/>
            <a:chExt cx="8250098" cy="2010893"/>
          </a:xfrm>
        </p:grpSpPr>
        <p:sp>
          <p:nvSpPr>
            <p:cNvPr name="Freeform 8" id="8" descr="Image"/>
            <p:cNvSpPr/>
            <p:nvPr/>
          </p:nvSpPr>
          <p:spPr>
            <a:xfrm flipH="false" flipV="false" rot="0">
              <a:off x="0" y="0"/>
              <a:ext cx="8250047" cy="2010918"/>
            </a:xfrm>
            <a:custGeom>
              <a:avLst/>
              <a:gdLst/>
              <a:ahLst/>
              <a:cxnLst/>
              <a:rect r="r" b="b" t="t" l="l"/>
              <a:pathLst>
                <a:path h="2010918" w="8250047">
                  <a:moveTo>
                    <a:pt x="0" y="0"/>
                  </a:moveTo>
                  <a:lnTo>
                    <a:pt x="8250047" y="0"/>
                  </a:lnTo>
                  <a:lnTo>
                    <a:pt x="8250047" y="2010918"/>
                  </a:lnTo>
                  <a:lnTo>
                    <a:pt x="0" y="2010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51323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9157945" y="4578772"/>
            <a:ext cx="38100" cy="1561252"/>
            <a:chOff x="0" y="0"/>
            <a:chExt cx="50800" cy="208167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25400"/>
              <a:ext cx="50800" cy="2030857"/>
            </a:xfrm>
            <a:custGeom>
              <a:avLst/>
              <a:gdLst/>
              <a:ahLst/>
              <a:cxnLst/>
              <a:rect r="r" b="b" t="t" l="l"/>
              <a:pathLst>
                <a:path h="2030857" w="50800">
                  <a:moveTo>
                    <a:pt x="0" y="2030857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203085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5093332" y="6738595"/>
            <a:ext cx="8184585" cy="1860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2"/>
              </a:lnSpc>
            </a:pPr>
            <a:r>
              <a:rPr lang="en-US" sz="3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Tekst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598227" y="575405"/>
            <a:ext cx="19050" cy="640423"/>
            <a:chOff x="0" y="0"/>
            <a:chExt cx="25400" cy="853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12700"/>
              <a:ext cx="25400" cy="828548"/>
            </a:xfrm>
            <a:custGeom>
              <a:avLst/>
              <a:gdLst/>
              <a:ahLst/>
              <a:cxnLst/>
              <a:rect r="r" b="b" t="t" l="l"/>
              <a:pathLst>
                <a:path h="828548" w="25400">
                  <a:moveTo>
                    <a:pt x="25400" y="0"/>
                  </a:moveTo>
                  <a:lnTo>
                    <a:pt x="25400" y="828548"/>
                  </a:lnTo>
                  <a:lnTo>
                    <a:pt x="0" y="828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776964" y="480708"/>
            <a:ext cx="3824602" cy="937004"/>
            <a:chOff x="0" y="0"/>
            <a:chExt cx="4025379" cy="986193"/>
          </a:xfrm>
        </p:grpSpPr>
        <p:sp>
          <p:nvSpPr>
            <p:cNvPr name="Freeform 5" id="5" descr="Image"/>
            <p:cNvSpPr/>
            <p:nvPr/>
          </p:nvSpPr>
          <p:spPr>
            <a:xfrm flipH="false" flipV="false" rot="0">
              <a:off x="0" y="0"/>
              <a:ext cx="4025392" cy="986155"/>
            </a:xfrm>
            <a:custGeom>
              <a:avLst/>
              <a:gdLst/>
              <a:ahLst/>
              <a:cxnLst/>
              <a:rect r="r" b="b" t="t" l="l"/>
              <a:pathLst>
                <a:path h="986155" w="4025392">
                  <a:moveTo>
                    <a:pt x="0" y="0"/>
                  </a:moveTo>
                  <a:lnTo>
                    <a:pt x="4025392" y="0"/>
                  </a:lnTo>
                  <a:lnTo>
                    <a:pt x="4025392" y="986155"/>
                  </a:lnTo>
                  <a:lnTo>
                    <a:pt x="0" y="986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52100" b="-3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46292" y="1702584"/>
            <a:ext cx="18339054" cy="1201960"/>
            <a:chOff x="0" y="0"/>
            <a:chExt cx="24452072" cy="160261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6350"/>
              <a:ext cx="24439372" cy="1589913"/>
            </a:xfrm>
            <a:custGeom>
              <a:avLst/>
              <a:gdLst/>
              <a:ahLst/>
              <a:cxnLst/>
              <a:rect r="r" b="b" t="t" l="l"/>
              <a:pathLst>
                <a:path h="1589913" w="24439372">
                  <a:moveTo>
                    <a:pt x="0" y="0"/>
                  </a:moveTo>
                  <a:lnTo>
                    <a:pt x="24439372" y="0"/>
                  </a:lnTo>
                  <a:lnTo>
                    <a:pt x="24439372" y="1589913"/>
                  </a:lnTo>
                  <a:lnTo>
                    <a:pt x="0" y="1589913"/>
                  </a:lnTo>
                  <a:close/>
                </a:path>
              </a:pathLst>
            </a:custGeom>
            <a:solidFill>
              <a:srgbClr val="E31B23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90767" y="1960740"/>
            <a:ext cx="7142226" cy="685667"/>
            <a:chOff x="0" y="0"/>
            <a:chExt cx="9522968" cy="91422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522968" cy="914273"/>
            </a:xfrm>
            <a:custGeom>
              <a:avLst/>
              <a:gdLst/>
              <a:ahLst/>
              <a:cxnLst/>
              <a:rect r="r" b="b" t="t" l="l"/>
              <a:pathLst>
                <a:path h="914273" w="9522968">
                  <a:moveTo>
                    <a:pt x="0" y="0"/>
                  </a:moveTo>
                  <a:lnTo>
                    <a:pt x="9522968" y="0"/>
                  </a:lnTo>
                  <a:lnTo>
                    <a:pt x="9522968" y="914273"/>
                  </a:lnTo>
                  <a:lnTo>
                    <a:pt x="0" y="914273"/>
                  </a:lnTo>
                  <a:close/>
                </a:path>
              </a:pathLst>
            </a:custGeom>
            <a:solidFill>
              <a:srgbClr val="E31B23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82393" y="2141534"/>
            <a:ext cx="5841540" cy="333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Tytuł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8598227" y="575405"/>
            <a:ext cx="19050" cy="640423"/>
            <a:chOff x="0" y="0"/>
            <a:chExt cx="25400" cy="85389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12700"/>
              <a:ext cx="25400" cy="828548"/>
            </a:xfrm>
            <a:custGeom>
              <a:avLst/>
              <a:gdLst/>
              <a:ahLst/>
              <a:cxnLst/>
              <a:rect r="r" b="b" t="t" l="l"/>
              <a:pathLst>
                <a:path h="828548" w="25400">
                  <a:moveTo>
                    <a:pt x="25400" y="0"/>
                  </a:moveTo>
                  <a:lnTo>
                    <a:pt x="25400" y="828548"/>
                  </a:lnTo>
                  <a:lnTo>
                    <a:pt x="0" y="828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8945623" y="775821"/>
            <a:ext cx="1438492" cy="277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944" b="true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Title Text</a:t>
            </a:r>
          </a:p>
        </p:txBody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598227" y="575405"/>
            <a:ext cx="19050" cy="640423"/>
            <a:chOff x="0" y="0"/>
            <a:chExt cx="25400" cy="853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12700"/>
              <a:ext cx="25400" cy="828548"/>
            </a:xfrm>
            <a:custGeom>
              <a:avLst/>
              <a:gdLst/>
              <a:ahLst/>
              <a:cxnLst/>
              <a:rect r="r" b="b" t="t" l="l"/>
              <a:pathLst>
                <a:path h="828548" w="25400">
                  <a:moveTo>
                    <a:pt x="25400" y="0"/>
                  </a:moveTo>
                  <a:lnTo>
                    <a:pt x="25400" y="828548"/>
                  </a:lnTo>
                  <a:lnTo>
                    <a:pt x="0" y="828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776964" y="480708"/>
            <a:ext cx="3824602" cy="937004"/>
            <a:chOff x="0" y="0"/>
            <a:chExt cx="4025379" cy="986193"/>
          </a:xfrm>
        </p:grpSpPr>
        <p:sp>
          <p:nvSpPr>
            <p:cNvPr name="Freeform 5" id="5" descr="Image"/>
            <p:cNvSpPr/>
            <p:nvPr/>
          </p:nvSpPr>
          <p:spPr>
            <a:xfrm flipH="false" flipV="false" rot="0">
              <a:off x="0" y="0"/>
              <a:ext cx="4025392" cy="986155"/>
            </a:xfrm>
            <a:custGeom>
              <a:avLst/>
              <a:gdLst/>
              <a:ahLst/>
              <a:cxnLst/>
              <a:rect r="r" b="b" t="t" l="l"/>
              <a:pathLst>
                <a:path h="986155" w="4025392">
                  <a:moveTo>
                    <a:pt x="0" y="0"/>
                  </a:moveTo>
                  <a:lnTo>
                    <a:pt x="4025392" y="0"/>
                  </a:lnTo>
                  <a:lnTo>
                    <a:pt x="4025392" y="986155"/>
                  </a:lnTo>
                  <a:lnTo>
                    <a:pt x="0" y="986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52100" b="-3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46292" y="1702584"/>
            <a:ext cx="18339054" cy="1201960"/>
            <a:chOff x="0" y="0"/>
            <a:chExt cx="24452072" cy="160261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6350"/>
              <a:ext cx="24439372" cy="1589913"/>
            </a:xfrm>
            <a:custGeom>
              <a:avLst/>
              <a:gdLst/>
              <a:ahLst/>
              <a:cxnLst/>
              <a:rect r="r" b="b" t="t" l="l"/>
              <a:pathLst>
                <a:path h="1589913" w="24439372">
                  <a:moveTo>
                    <a:pt x="0" y="0"/>
                  </a:moveTo>
                  <a:lnTo>
                    <a:pt x="24439372" y="0"/>
                  </a:lnTo>
                  <a:lnTo>
                    <a:pt x="24439372" y="1589913"/>
                  </a:lnTo>
                  <a:lnTo>
                    <a:pt x="0" y="1589913"/>
                  </a:lnTo>
                  <a:close/>
                </a:path>
              </a:pathLst>
            </a:custGeom>
            <a:solidFill>
              <a:srgbClr val="E31B23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90767" y="1960740"/>
            <a:ext cx="7142226" cy="685667"/>
            <a:chOff x="0" y="0"/>
            <a:chExt cx="9522968" cy="91422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522968" cy="914273"/>
            </a:xfrm>
            <a:custGeom>
              <a:avLst/>
              <a:gdLst/>
              <a:ahLst/>
              <a:cxnLst/>
              <a:rect r="r" b="b" t="t" l="l"/>
              <a:pathLst>
                <a:path h="914273" w="9522968">
                  <a:moveTo>
                    <a:pt x="0" y="0"/>
                  </a:moveTo>
                  <a:lnTo>
                    <a:pt x="9522968" y="0"/>
                  </a:lnTo>
                  <a:lnTo>
                    <a:pt x="9522968" y="914273"/>
                  </a:lnTo>
                  <a:lnTo>
                    <a:pt x="0" y="914273"/>
                  </a:lnTo>
                  <a:close/>
                </a:path>
              </a:pathLst>
            </a:custGeom>
            <a:solidFill>
              <a:srgbClr val="E31B23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82393" y="2141534"/>
            <a:ext cx="5841540" cy="333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Tytuł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8598227" y="575405"/>
            <a:ext cx="19050" cy="640423"/>
            <a:chOff x="0" y="0"/>
            <a:chExt cx="25400" cy="85389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12700"/>
              <a:ext cx="25400" cy="828548"/>
            </a:xfrm>
            <a:custGeom>
              <a:avLst/>
              <a:gdLst/>
              <a:ahLst/>
              <a:cxnLst/>
              <a:rect r="r" b="b" t="t" l="l"/>
              <a:pathLst>
                <a:path h="828548" w="25400">
                  <a:moveTo>
                    <a:pt x="25400" y="0"/>
                  </a:moveTo>
                  <a:lnTo>
                    <a:pt x="25400" y="828548"/>
                  </a:lnTo>
                  <a:lnTo>
                    <a:pt x="0" y="828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8945623" y="775821"/>
            <a:ext cx="1438492" cy="277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944" b="true">
                <a:solidFill>
                  <a:srgbClr val="003767"/>
                </a:solidFill>
                <a:latin typeface="Arial Bold"/>
                <a:ea typeface="Arial Bold"/>
                <a:cs typeface="Arial Bold"/>
                <a:sym typeface="Arial Bold"/>
              </a:rPr>
              <a:t>Title Text</a:t>
            </a:r>
          </a:p>
        </p:txBody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501726" y="3035027"/>
            <a:ext cx="7284472" cy="1774469"/>
            <a:chOff x="0" y="0"/>
            <a:chExt cx="9712630" cy="2365959"/>
          </a:xfrm>
        </p:grpSpPr>
        <p:sp>
          <p:nvSpPr>
            <p:cNvPr name="Freeform 3" id="3" descr="Image"/>
            <p:cNvSpPr/>
            <p:nvPr/>
          </p:nvSpPr>
          <p:spPr>
            <a:xfrm flipH="false" flipV="false" rot="0">
              <a:off x="0" y="0"/>
              <a:ext cx="9712579" cy="2366010"/>
            </a:xfrm>
            <a:custGeom>
              <a:avLst/>
              <a:gdLst/>
              <a:ahLst/>
              <a:cxnLst/>
              <a:rect r="r" b="b" t="t" l="l"/>
              <a:pathLst>
                <a:path h="2366010" w="9712579">
                  <a:moveTo>
                    <a:pt x="0" y="0"/>
                  </a:moveTo>
                  <a:lnTo>
                    <a:pt x="9712579" y="0"/>
                  </a:lnTo>
                  <a:lnTo>
                    <a:pt x="9712579" y="2366010"/>
                  </a:lnTo>
                  <a:lnTo>
                    <a:pt x="0" y="2366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51233" b="2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DAHBqBFCMvw</dc:identifier>
  <dcterms:modified xsi:type="dcterms:W3CDTF">2011-08-01T06:04:30Z</dcterms:modified>
  <cp:revision>1</cp:revision>
  <dc:title>Szablon prezentacji WZiE PL 16 na 9.pptx</dc:title>
</cp:coreProperties>
</file>